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-21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1164322-97FF-844B-BA98-88659F48753F}" type="datetimeFigureOut">
              <a:rPr lang="en-US" smtClean="0"/>
              <a:t>26/05/13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0C402FB-4770-AB4F-9828-D3FCBCC460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66800" y="880058"/>
            <a:ext cx="7543800" cy="1257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Unchallenged Legislation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835577" y="1992354"/>
            <a:ext cx="7587041" cy="39753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000" dirty="0" smtClean="0"/>
              <a:t>Commonwealth Government passes laws regarding areas of responsibility not listed in the constitution (residual powers belonging to the States)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These laws are therefore most likely unconstitutional (ultra vires).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State Governments do not challenge the validity of the laws in the High Court.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High Court cannot declare laws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invalid unless the matter is brought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before them by a State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Government or an affected person.</a:t>
            </a:r>
          </a:p>
          <a:p>
            <a:pPr>
              <a:lnSpc>
                <a:spcPct val="80000"/>
              </a:lnSpc>
            </a:pPr>
            <a:r>
              <a:rPr lang="en-US" sz="2000" i="1" u="sng" dirty="0" smtClean="0"/>
              <a:t>Examples: </a:t>
            </a:r>
            <a:r>
              <a:rPr lang="en-US" sz="2000" dirty="0" smtClean="0"/>
              <a:t>Snowy Mountain Scheme,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and the CSIRO.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Impact in shifting power minimal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because if the States have a problem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with this Commonwealth intrusion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into residual power, they can </a:t>
            </a:r>
          </a:p>
          <a:p>
            <a:pPr>
              <a:lnSpc>
                <a:spcPct val="80000"/>
              </a:lnSpc>
              <a:buFont typeface="Wingdings" charset="0"/>
              <a:buNone/>
            </a:pPr>
            <a:r>
              <a:rPr lang="en-US" sz="2000" dirty="0" smtClean="0"/>
              <a:t>     challenge it!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8284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8</TotalTime>
  <Words>115</Words>
  <Application>Microsoft Macintosh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Couture</vt:lpstr>
      <vt:lpstr>PowerPoint Presentation</vt:lpstr>
    </vt:vector>
  </TitlesOfParts>
  <Company>video Ezy Noranda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Cionci</dc:creator>
  <cp:lastModifiedBy>John Cionci</cp:lastModifiedBy>
  <cp:revision>1</cp:revision>
  <dcterms:created xsi:type="dcterms:W3CDTF">2013-05-26T10:19:08Z</dcterms:created>
  <dcterms:modified xsi:type="dcterms:W3CDTF">2013-05-26T10:27:20Z</dcterms:modified>
</cp:coreProperties>
</file>